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3"/>
    <p:restoredTop sz="94631"/>
  </p:normalViewPr>
  <p:slideViewPr>
    <p:cSldViewPr snapToGrid="0" snapToObjects="1">
      <p:cViewPr varScale="1">
        <p:scale>
          <a:sx n="75" d="100"/>
          <a:sy n="75" d="100"/>
        </p:scale>
        <p:origin x="16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2AF1-B88E-C24B-A683-D76BBF01D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D1E2A-C987-6D42-8A03-1CDDC92CC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4341E-4152-6247-A2C1-7402F3D5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AE2F-87E0-214F-950E-05F6DD61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B5E56-1F77-BB44-8B9D-DBC96EB9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95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41D2-8DD7-444F-9CE2-A754C550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987B8-9625-D642-A9BB-DBD146923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4EF4-48A8-1B4E-8492-83127D8F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8DBAE-2420-AD4F-BD10-701AE87F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B10E-0AA2-7C44-AA25-BF2784B1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64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A66D1C-A431-B149-9DDD-94DA499B9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633CE-D177-4043-A100-E629B5D2C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A90E3-CB98-4348-BF4B-603D70CC9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EBF9B-7DAD-FD41-8478-EFC4C26E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88816-083C-3A45-809D-2A1FA058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22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F656-1B7F-4145-B4E0-8D927074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C742-D4BE-484B-B921-6E5423765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57A38-30D8-8944-BF99-BF263BF3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534F5-D4A1-C647-88A1-7C436FF3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6200B-3E3D-8145-8884-DA9BDE3B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52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2EE5-A72A-9F42-8F75-256E4C49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1AC9F-247F-6E4E-952F-9C25C3537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65B3B-C631-3844-8B5F-6E0FB30A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50C98-ED32-9A44-B0ED-FD7829B3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11F42-09F7-DB4F-A540-C1CA1B40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28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3F61-F9C6-C441-BD36-247EC2E5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F470-F915-7544-852F-4AAB558AC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A20A7-02C3-3C4B-B680-53CA3BEC3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FE06B-36A9-8542-B35E-767AE4CB5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8AA53-AF0C-AA4D-9287-10480436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EB021-45C1-B043-A12E-3225B9DA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6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56A4-E06C-E344-BDD0-D3312CBF4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E4B3F-01DB-9E4A-8AFB-389E0094A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4DC25-E6BC-9547-A7E0-D8B7B236A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C4094-1703-5E43-A5C9-CC2DBB689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5BCD8-EA90-2F43-9F2E-07EF74E16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60D7E5-A9B1-CB48-BAEC-28BB9710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53653C-2F79-7D48-8C79-E70BE2F3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E7D5E-3CEF-8A46-9F07-9ED2EAA4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77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EA4A-C507-1B47-892F-9C5AB7B0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6A7AE-650B-3D40-9DDC-27C26C95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54818-AC2A-B84B-8F37-5F636A00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B94C6-3B5E-6840-8432-8563449B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94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FC948-7664-DB4B-9E42-6C84E76DF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2A9A9-8C67-FD46-97AB-742E1FA3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5E45E-86D0-1643-B57B-DDA72C0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05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E955-F58C-094D-A5B4-13F30A61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6853-25D1-364B-8F41-54B7BB82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82924-EB20-6145-8B68-5B90EBB67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DCF41-A9EA-BE45-98DF-D4214779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C2483-5C6B-444C-88A7-AFA6A20D5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AF93E-89FA-4641-947A-3A3CC515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4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1CFB-3D5D-F94C-9955-6292B577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F8C99-38D4-1D48-BDFF-2EAEBE7DBC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CA72F-AD60-974D-A77B-BEDE7E77C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D814F-F63C-BD4B-895D-AAAF06F9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63E31-A89D-0340-8AD8-6E6D7E42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78506-B1DC-2643-9462-D0CB73A4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75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AE1AC-AEE6-B64A-8FA0-FA203C76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491EA-5A8D-B642-90AB-400F955F4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EC374-8285-1748-A018-810102C0D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C0BF8-87DA-444F-B7F8-5E4B91D4F59E}" type="datetimeFigureOut">
              <a:rPr lang="ru-RU" smtClean="0"/>
              <a:t>16.05.2018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36E10-3D4D-F24E-9811-030B5F5A4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D6314-04B0-FE40-B2FB-0DED3EADC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02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F5F56-EA36-1E4D-96CD-D2FDEFC8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018" y="184036"/>
            <a:ext cx="1866900" cy="295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C82AA-53E7-5641-898F-7202268C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419" y="184036"/>
            <a:ext cx="1866900" cy="295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3AE431-D599-2346-9A56-E58EC9AF979B}"/>
              </a:ext>
            </a:extLst>
          </p:cNvPr>
          <p:cNvSpPr txBox="1"/>
          <p:nvPr/>
        </p:nvSpPr>
        <p:spPr>
          <a:xfrm>
            <a:off x="4969419" y="3280720"/>
            <a:ext cx="107593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AXC 1050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5B97-002B-3C41-B3A6-AA981AF8C70B}"/>
              </a:ext>
            </a:extLst>
          </p:cNvPr>
          <p:cNvSpPr txBox="1"/>
          <p:nvPr/>
        </p:nvSpPr>
        <p:spPr>
          <a:xfrm>
            <a:off x="8151267" y="3280720"/>
            <a:ext cx="138845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AXL F BK SAS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5CEF2-E99C-0345-AC64-85794FABF924}"/>
              </a:ext>
            </a:extLst>
          </p:cNvPr>
          <p:cNvSpPr txBox="1"/>
          <p:nvPr/>
        </p:nvSpPr>
        <p:spPr>
          <a:xfrm>
            <a:off x="6138221" y="3280720"/>
            <a:ext cx="1566454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AXL F DI8/DO8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EA536-D121-734A-9ECF-A906E0001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358" y="3993146"/>
            <a:ext cx="2654300" cy="1816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422877-A72B-5F43-87A5-C0DB371867D9}"/>
              </a:ext>
            </a:extLst>
          </p:cNvPr>
          <p:cNvSpPr txBox="1"/>
          <p:nvPr/>
        </p:nvSpPr>
        <p:spPr>
          <a:xfrm>
            <a:off x="9040358" y="5925243"/>
            <a:ext cx="2289784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Задатчик</a:t>
            </a:r>
            <a:r>
              <a:rPr lang="ru-RU" dirty="0">
                <a:solidFill>
                  <a:schemeClr val="bg1"/>
                </a:solidFill>
              </a:rPr>
              <a:t> дискретных сигналов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0A6AAD-D699-DE49-8F20-55F6FF28CDDD}"/>
              </a:ext>
            </a:extLst>
          </p:cNvPr>
          <p:cNvCxnSpPr>
            <a:cxnSpLocks/>
          </p:cNvCxnSpPr>
          <p:nvPr/>
        </p:nvCxnSpPr>
        <p:spPr>
          <a:xfrm>
            <a:off x="9774013" y="2295510"/>
            <a:ext cx="0" cy="185315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D0DE32-0B21-A84F-9ABE-9315025B2F3F}"/>
              </a:ext>
            </a:extLst>
          </p:cNvPr>
          <p:cNvSpPr txBox="1"/>
          <p:nvPr/>
        </p:nvSpPr>
        <p:spPr>
          <a:xfrm>
            <a:off x="9584281" y="3280720"/>
            <a:ext cx="1566454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AXL F DI8/DO8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C0A0F3-76E7-4C4F-AC14-2E9603D0205F}"/>
              </a:ext>
            </a:extLst>
          </p:cNvPr>
          <p:cNvCxnSpPr>
            <a:cxnSpLocks/>
          </p:cNvCxnSpPr>
          <p:nvPr/>
        </p:nvCxnSpPr>
        <p:spPr>
          <a:xfrm flipH="1">
            <a:off x="5181600" y="509113"/>
            <a:ext cx="353906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E379240-E185-9A45-9760-39817B659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479" y="-343094"/>
            <a:ext cx="4648307" cy="34862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04B2DB7-C8F4-4B49-A062-3B4A3382E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516" y="509113"/>
            <a:ext cx="1572316" cy="1776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43BBC4-7DD0-A44B-84BE-4C917C92FD01}"/>
              </a:ext>
            </a:extLst>
          </p:cNvPr>
          <p:cNvCxnSpPr>
            <a:cxnSpLocks/>
          </p:cNvCxnSpPr>
          <p:nvPr/>
        </p:nvCxnSpPr>
        <p:spPr>
          <a:xfrm flipH="1">
            <a:off x="3737854" y="1237247"/>
            <a:ext cx="144374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3E63F4-B497-6141-A300-EABDF462D642}"/>
              </a:ext>
            </a:extLst>
          </p:cNvPr>
          <p:cNvSpPr txBox="1"/>
          <p:nvPr/>
        </p:nvSpPr>
        <p:spPr>
          <a:xfrm>
            <a:off x="755423" y="2768984"/>
            <a:ext cx="74251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VISU+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CF8BD0-EF39-0A4A-A590-FA246568BBDD}"/>
              </a:ext>
            </a:extLst>
          </p:cNvPr>
          <p:cNvSpPr txBox="1"/>
          <p:nvPr/>
        </p:nvSpPr>
        <p:spPr>
          <a:xfrm>
            <a:off x="755423" y="3263362"/>
            <a:ext cx="107240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IED Scout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BA4D76-9CC7-CB4E-9B66-1CF107111F7C}"/>
              </a:ext>
            </a:extLst>
          </p:cNvPr>
          <p:cNvSpPr txBox="1"/>
          <p:nvPr/>
        </p:nvSpPr>
        <p:spPr>
          <a:xfrm>
            <a:off x="738301" y="3780700"/>
            <a:ext cx="10798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PC WORX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78AF48-F3B6-F143-893B-DB6608D2E846}"/>
              </a:ext>
            </a:extLst>
          </p:cNvPr>
          <p:cNvSpPr txBox="1"/>
          <p:nvPr/>
        </p:nvSpPr>
        <p:spPr>
          <a:xfrm>
            <a:off x="738301" y="4298038"/>
            <a:ext cx="26788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PC WORX IED Configurator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57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29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Konopkov</dc:creator>
  <cp:lastModifiedBy>Andy Konopkov</cp:lastModifiedBy>
  <cp:revision>10</cp:revision>
  <dcterms:created xsi:type="dcterms:W3CDTF">2018-05-16T18:39:15Z</dcterms:created>
  <dcterms:modified xsi:type="dcterms:W3CDTF">2018-05-16T19:18:40Z</dcterms:modified>
</cp:coreProperties>
</file>